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308" r:id="rId3"/>
    <p:sldId id="309" r:id="rId4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4" d="100"/>
          <a:sy n="114" d="100"/>
        </p:scale>
        <p:origin x="1858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8918C2-F16F-455A-BAFC-E97C9C46022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41575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56E3D9-5104-4E34-BAA4-1F393FC23D8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83150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CDC2F9-8A74-4A65-888D-42C1BEC87A3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73383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0E98A1-8531-43AA-B62B-A5D80E52268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14384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C9299B-9396-40A2-BA80-7D115DF918D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216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EAA4E4-DE35-4F86-81F2-6DA365DB5E8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72585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C54BE1-8B4A-4EF0-A603-1E0983D37B2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6458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051ECA-E3D8-45C9-9E0F-62BAA7F1988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53520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E0B034-6443-44F3-9B0C-6B6312906A1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31104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E24707-AB04-40EC-A744-BA6A8E8D1F8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65916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739558-F0C8-4028-A421-5A5E670B86D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7695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AC7878A3-9BAD-4D14-B5BB-93675BCFBAA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pPr algn="ctr" eaLnBrk="1" hangingPunct="1"/>
            <a:r>
              <a:rPr lang="zh-CN" altLang="en-US" dirty="0" smtClean="0"/>
              <a:t>实验</a:t>
            </a:r>
            <a:r>
              <a:rPr lang="en-US" altLang="zh-CN" dirty="0" smtClean="0"/>
              <a:t>E12</a:t>
            </a:r>
            <a:r>
              <a:rPr lang="zh-CN" altLang="en-US" dirty="0" smtClean="0"/>
              <a:t>：实时平面跟踪</a:t>
            </a:r>
          </a:p>
        </p:txBody>
      </p:sp>
      <p:sp>
        <p:nvSpPr>
          <p:cNvPr id="2051" name="TextBox 2"/>
          <p:cNvSpPr txBox="1">
            <a:spLocks noChangeArrowheads="1"/>
          </p:cNvSpPr>
          <p:nvPr/>
        </p:nvSpPr>
        <p:spPr bwMode="auto">
          <a:xfrm>
            <a:off x="3352800" y="3886200"/>
            <a:ext cx="2239963" cy="877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</a:rPr>
              <a:t>钟 凡</a:t>
            </a:r>
            <a:endParaRPr lang="en-US" altLang="zh-CN" sz="200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600"/>
              <a:t>zhongfan@sdu.edu.cn</a:t>
            </a:r>
            <a:endParaRPr lang="zh-CN" altLang="en-US" sz="16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 </a:t>
            </a:r>
            <a:r>
              <a:rPr lang="zh-CN" altLang="en-US" dirty="0" smtClean="0"/>
              <a:t>实时平面跟踪</a:t>
            </a:r>
          </a:p>
        </p:txBody>
      </p:sp>
      <p:sp>
        <p:nvSpPr>
          <p:cNvPr id="3075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382000" cy="762000"/>
          </a:xfrm>
        </p:spPr>
        <p:txBody>
          <a:bodyPr/>
          <a:lstStyle/>
          <a:p>
            <a:r>
              <a:rPr lang="zh-CN" altLang="en-US" sz="2000" dirty="0" smtClean="0"/>
              <a:t>完成一个如以下视频所示的平面跟踪演示程序：</a:t>
            </a:r>
            <a:endParaRPr lang="en-US" altLang="zh-CN" sz="2000" dirty="0" smtClean="0"/>
          </a:p>
          <a:p>
            <a:pPr lvl="1"/>
            <a:r>
              <a:rPr lang="zh-CN" altLang="en-US" sz="1600" dirty="0" smtClean="0"/>
              <a:t>平面模板可以提前制作好并存贮在文件里，避免每次运行都要交互框选。</a:t>
            </a:r>
            <a:endParaRPr lang="en-US" altLang="zh-CN" sz="1600" dirty="0" smtClean="0"/>
          </a:p>
          <a:p>
            <a:pPr lvl="1"/>
            <a:endParaRPr lang="en-US" altLang="zh-CN" sz="1600" dirty="0" smtClean="0"/>
          </a:p>
        </p:txBody>
      </p:sp>
      <p:pic>
        <p:nvPicPr>
          <p:cNvPr id="3" name="feature-t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2600" y="2496995"/>
            <a:ext cx="4953000" cy="3714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85801"/>
            <a:ext cx="8229600" cy="3429000"/>
          </a:xfrm>
        </p:spPr>
        <p:txBody>
          <a:bodyPr/>
          <a:lstStyle/>
          <a:p>
            <a:r>
              <a:rPr lang="zh-CN" altLang="en-US" dirty="0"/>
              <a:t>要求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pPr lvl="1"/>
            <a:r>
              <a:rPr lang="zh-CN" altLang="en-US" sz="2400" dirty="0" smtClean="0"/>
              <a:t>速度达到实时（</a:t>
            </a:r>
            <a:r>
              <a:rPr lang="en-US" altLang="zh-CN" sz="2400" dirty="0" smtClean="0"/>
              <a:t>25</a:t>
            </a:r>
            <a:r>
              <a:rPr lang="zh-CN" altLang="en-US" sz="2400" dirty="0" smtClean="0"/>
              <a:t>帧</a:t>
            </a:r>
            <a:r>
              <a:rPr lang="en-US" altLang="zh-CN" sz="2400" dirty="0" smtClean="0"/>
              <a:t>/</a:t>
            </a:r>
            <a:r>
              <a:rPr lang="zh-CN" altLang="en-US" sz="2400" dirty="0" smtClean="0"/>
              <a:t>秒以上）；</a:t>
            </a:r>
            <a:endParaRPr lang="en-US" altLang="zh-CN" sz="2400" dirty="0" smtClean="0"/>
          </a:p>
          <a:p>
            <a:pPr lvl="1"/>
            <a:r>
              <a:rPr lang="zh-CN" altLang="en-US" sz="2400" dirty="0" smtClean="0"/>
              <a:t>跟踪稳定，不要有明显的错误和抖动；</a:t>
            </a:r>
            <a:endParaRPr lang="en-US" altLang="zh-CN" sz="2400" dirty="0" smtClean="0"/>
          </a:p>
          <a:p>
            <a:pPr lvl="1"/>
            <a:r>
              <a:rPr lang="zh-CN" altLang="en-US" sz="2400" dirty="0"/>
              <a:t>尝试</a:t>
            </a:r>
            <a:r>
              <a:rPr lang="zh-CN" altLang="en-US" sz="2400" dirty="0" smtClean="0"/>
              <a:t>结合</a:t>
            </a:r>
            <a:r>
              <a:rPr lang="zh-CN" altLang="en-US" sz="2400" dirty="0"/>
              <a:t>连续特征跟踪（</a:t>
            </a:r>
            <a:r>
              <a:rPr lang="en-US" altLang="zh-CN" sz="2400" dirty="0"/>
              <a:t>KLT</a:t>
            </a:r>
            <a:r>
              <a:rPr lang="zh-CN" altLang="en-US" sz="2400" dirty="0"/>
              <a:t>方法，</a:t>
            </a:r>
            <a:r>
              <a:rPr lang="en-US" altLang="zh-CN" sz="2400" dirty="0"/>
              <a:t>cv::</a:t>
            </a:r>
            <a:r>
              <a:rPr lang="en-US" altLang="zh-CN" sz="2400" dirty="0" err="1"/>
              <a:t>calcOpticalFlowPyrLK</a:t>
            </a:r>
            <a:r>
              <a:rPr lang="zh-CN" altLang="en-US" sz="2400" dirty="0" smtClean="0"/>
              <a:t>）改善速度和稳定性；</a:t>
            </a:r>
            <a:endParaRPr lang="zh-CN" altLang="en-US" sz="2400" dirty="0"/>
          </a:p>
          <a:p>
            <a:pPr lvl="1"/>
            <a:r>
              <a:rPr lang="en-US" altLang="zh-CN" sz="2400" dirty="0" smtClean="0"/>
              <a:t>12</a:t>
            </a:r>
            <a:r>
              <a:rPr lang="zh-CN" altLang="en-US" sz="2400" dirty="0" smtClean="0"/>
              <a:t>月</a:t>
            </a:r>
            <a:r>
              <a:rPr lang="en-US" altLang="zh-CN" sz="2400" dirty="0" smtClean="0"/>
              <a:t>31</a:t>
            </a:r>
            <a:r>
              <a:rPr lang="zh-CN" altLang="en-US" sz="2400" dirty="0" smtClean="0"/>
              <a:t>号前</a:t>
            </a:r>
            <a:r>
              <a:rPr lang="zh-CN" altLang="en-US" sz="2400" dirty="0" smtClean="0"/>
              <a:t>完成，实验报告改用</a:t>
            </a:r>
            <a:r>
              <a:rPr lang="en-US" altLang="zh-CN" sz="2400" dirty="0" err="1" smtClean="0"/>
              <a:t>ppt</a:t>
            </a:r>
            <a:r>
              <a:rPr lang="zh-CN" altLang="en-US" sz="2400" dirty="0" smtClean="0"/>
              <a:t>形式，请详细记录实验过程中遇到的问题及相应的解决方案和结果。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51622654"/>
      </p:ext>
    </p:extLst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2486</TotalTime>
  <Words>120</Words>
  <Application>Microsoft Office PowerPoint</Application>
  <PresentationFormat>全屏显示(4:3)</PresentationFormat>
  <Paragraphs>11</Paragraphs>
  <Slides>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楷体</vt:lpstr>
      <vt:lpstr>宋体</vt:lpstr>
      <vt:lpstr>Arial</vt:lpstr>
      <vt:lpstr>默认设计模板</vt:lpstr>
      <vt:lpstr>实验E12：实时平面跟踪</vt:lpstr>
      <vt:lpstr> 实时平面跟踪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zf</dc:creator>
  <cp:lastModifiedBy>Zhong Fan</cp:lastModifiedBy>
  <cp:revision>99</cp:revision>
  <cp:lastPrinted>1601-01-01T00:00:00Z</cp:lastPrinted>
  <dcterms:created xsi:type="dcterms:W3CDTF">1601-01-01T00:00:00Z</dcterms:created>
  <dcterms:modified xsi:type="dcterms:W3CDTF">2021-12-08T03:34:02Z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